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603" r:id="rId3"/>
    <p:sldId id="907" r:id="rId4"/>
    <p:sldId id="908" r:id="rId5"/>
    <p:sldId id="909" r:id="rId6"/>
    <p:sldId id="910" r:id="rId7"/>
    <p:sldId id="911" r:id="rId8"/>
    <p:sldId id="912" r:id="rId9"/>
    <p:sldId id="913" r:id="rId10"/>
    <p:sldId id="914" r:id="rId11"/>
    <p:sldId id="915" r:id="rId12"/>
    <p:sldId id="916" r:id="rId13"/>
    <p:sldId id="889" r:id="rId14"/>
    <p:sldId id="890" r:id="rId15"/>
    <p:sldId id="891" r:id="rId16"/>
    <p:sldId id="892" r:id="rId17"/>
    <p:sldId id="902" r:id="rId18"/>
    <p:sldId id="893" r:id="rId19"/>
    <p:sldId id="900" r:id="rId20"/>
    <p:sldId id="903" r:id="rId21"/>
    <p:sldId id="894" r:id="rId22"/>
    <p:sldId id="905" r:id="rId23"/>
    <p:sldId id="904" r:id="rId24"/>
    <p:sldId id="895" r:id="rId25"/>
    <p:sldId id="896" r:id="rId26"/>
    <p:sldId id="897" r:id="rId27"/>
    <p:sldId id="898" r:id="rId28"/>
    <p:sldId id="899" r:id="rId29"/>
    <p:sldId id="90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Getzin" initials="MG" lastIdx="2" clrIdx="0">
    <p:extLst>
      <p:ext uri="{19B8F6BF-5375-455C-9EA6-DF929625EA0E}">
        <p15:presenceInfo xmlns:p15="http://schemas.microsoft.com/office/powerpoint/2012/main" userId="15bad677c91559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3CC33"/>
    <a:srgbClr val="993366"/>
    <a:srgbClr val="003399"/>
    <a:srgbClr val="CCCC00"/>
    <a:srgbClr val="9900FF"/>
    <a:srgbClr val="FF00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92" autoAdjust="0"/>
    <p:restoredTop sz="89934" autoAdjust="0"/>
  </p:normalViewPr>
  <p:slideViewPr>
    <p:cSldViewPr snapToGrid="0">
      <p:cViewPr varScale="1">
        <p:scale>
          <a:sx n="115" d="100"/>
          <a:sy n="115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7T11:16:06.035" idx="1">
    <p:pos x="10" y="10"/>
    <p:text>I will exit the PPT and work in MATLAB while projecting the environment on the screen and prompting the students to help with the basics of MATLAB programming.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7T11:39:16.114" idx="2">
    <p:pos x="5605" y="751"/>
    <p:text>Will walk through this excerice on the OnRamp website...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60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3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9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1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9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3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6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2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3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8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3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53799-AC4A-46B9-BA7F-0BE41A5DBD6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AC091-5B39-4A8A-B71D-E63CFF2C5B2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116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7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tcio.rpi.edu/services/software-lab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atlabacademy.math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hyperlink" Target="https://www.mathworks.com/support/?s_tid=gn_sup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works.com/matlabcentral/fileexchange/?s_tid=gn_mlc_fx" TargetMode="External"/><Relationship Id="rId4" Type="http://schemas.openxmlformats.org/officeDocument/2006/relationships/hyperlink" Target="http://stackoverflow.com/questions/tagged/matla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BMED </a:t>
            </a:r>
            <a:r>
              <a:rPr lang="en-US" sz="2400" dirty="0" smtClean="0">
                <a:solidFill>
                  <a:schemeClr val="tx1"/>
                </a:solidFill>
              </a:rPr>
              <a:t>6963/4963-01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Lab 1: MatLab Intro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January 20, 2017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http://3.bp.blogspot.com/-Sx8r0kxHI6k/UFMLf_QBGzI/AAAAAAAAAAM/FB0NDQHt_Cc/s1600/Matlab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62638"/>
          <a:stretch/>
        </p:blipFill>
        <p:spPr bwMode="auto">
          <a:xfrm>
            <a:off x="228600" y="2271320"/>
            <a:ext cx="2200276" cy="23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519112"/>
            <a:ext cx="8791575" cy="5819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7571" y="5478087"/>
            <a:ext cx="3981796" cy="8608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85991" y="519112"/>
            <a:ext cx="3981796" cy="1584008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7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img2.imagesbn.com/images/18750000/18753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21" y="117008"/>
            <a:ext cx="4147794" cy="66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Download &amp; Installation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latin typeface="+mn-lt"/>
              </a:rPr>
              <a:t>OnRamp</a:t>
            </a:r>
            <a:r>
              <a:rPr lang="en-US" sz="3200" dirty="0" smtClean="0">
                <a:latin typeface="+mn-lt"/>
              </a:rPr>
              <a:t> Review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Examples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Spectral Shifts of Stars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Plotting a 3D cone surface</a:t>
            </a: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Exploring MATLAB Packages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Image Processing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Instrument Control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Optimization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Stats &amp; Machine Learning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Symbolic Math</a:t>
            </a:r>
          </a:p>
        </p:txBody>
      </p:sp>
    </p:spTree>
    <p:extLst>
      <p:ext uri="{BB962C8B-B14F-4D97-AF65-F5344CB8AC3E}">
        <p14:creationId xmlns:p14="http://schemas.microsoft.com/office/powerpoint/2010/main" val="519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Download &amp; Installation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hlinkClick r:id="rId2"/>
              </a:rPr>
              <a:t>http</a:t>
            </a:r>
            <a:r>
              <a:rPr lang="en-US" sz="2800" dirty="0">
                <a:latin typeface="+mn-lt"/>
                <a:hlinkClick r:id="rId2"/>
              </a:rPr>
              <a:t>://</a:t>
            </a:r>
            <a:r>
              <a:rPr lang="en-US" sz="2800" dirty="0" smtClean="0">
                <a:latin typeface="+mn-lt"/>
                <a:hlinkClick r:id="rId2"/>
              </a:rPr>
              <a:t>dotcio.rpi.edu/services/software-labs</a:t>
            </a:r>
            <a:endParaRPr lang="en-US" sz="2800" dirty="0" smtClean="0">
              <a:latin typeface="+mn-lt"/>
            </a:endParaRP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Follow directions according to your OS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Activate using product key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28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Download &amp; Installation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OnRamp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Review (In MATLAB)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Examples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Spectral Shifts of Stars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Plotting a 3D cone surface</a:t>
            </a: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Exploring MATLAB Packages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Image Processing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Instrument Control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Optimization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Stats and Machine Learning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Symbolic Math</a:t>
            </a:r>
          </a:p>
        </p:txBody>
      </p:sp>
    </p:spTree>
    <p:extLst>
      <p:ext uri="{BB962C8B-B14F-4D97-AF65-F5344CB8AC3E}">
        <p14:creationId xmlns:p14="http://schemas.microsoft.com/office/powerpoint/2010/main" val="38257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OnRamp</a:t>
            </a:r>
            <a:r>
              <a:rPr lang="en-US" dirty="0" smtClean="0"/>
              <a:t> Review and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Desktop Layout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Creating Variables/Built-in </a:t>
            </a:r>
            <a:r>
              <a:rPr lang="en-US" sz="2400" b="0" dirty="0"/>
              <a:t>C</a:t>
            </a:r>
            <a:r>
              <a:rPr lang="en-US" sz="2400" b="0" dirty="0" smtClean="0"/>
              <a:t>ommands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Vectors &amp; Matrices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Importing Data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Indexing &amp; Modifying Arrays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Array Calculations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Calling Functions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Obtaining Help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Plotting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Scripts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b="0" dirty="0" smtClean="0"/>
              <a:t>Logical Arrays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1629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Download &amp; Installation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latin typeface="+mn-lt"/>
              </a:rPr>
              <a:t>OnRamp</a:t>
            </a:r>
            <a:r>
              <a:rPr lang="en-US" sz="3200" dirty="0" smtClean="0">
                <a:latin typeface="+mn-lt"/>
              </a:rPr>
              <a:t> Review (In MATLAB)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Examples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Spectral Shifts of Stars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Plotting a 3D cone surface</a:t>
            </a: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Exploring MATLAB Packages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Image Processing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Instrument Control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Optimization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Stats and Machine Learning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Symbolic Math</a:t>
            </a:r>
          </a:p>
        </p:txBody>
      </p:sp>
    </p:spTree>
    <p:extLst>
      <p:ext uri="{BB962C8B-B14F-4D97-AF65-F5344CB8AC3E}">
        <p14:creationId xmlns:p14="http://schemas.microsoft.com/office/powerpoint/2010/main" val="4270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Stellar </a:t>
            </a:r>
            <a:r>
              <a:rPr lang="en-US" dirty="0" smtClean="0">
                <a:hlinkClick r:id="rId2"/>
              </a:rPr>
              <a:t>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" y="1192306"/>
            <a:ext cx="86509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Stellar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lambdaEnd</a:t>
            </a:r>
            <a:r>
              <a:rPr lang="en-US" b="0" dirty="0"/>
              <a:t>=</a:t>
            </a:r>
            <a:r>
              <a:rPr lang="en-US" b="0" dirty="0" err="1"/>
              <a:t>lambdaStart</a:t>
            </a:r>
            <a:r>
              <a:rPr lang="en-US" b="0" dirty="0"/>
              <a:t>+(nObs-1)*</a:t>
            </a:r>
            <a:r>
              <a:rPr lang="en-US" b="0" dirty="0" err="1"/>
              <a:t>lambdaDelta</a:t>
            </a:r>
            <a:r>
              <a:rPr lang="en-US" b="0" dirty="0" smtClean="0"/>
              <a:t>;</a:t>
            </a:r>
          </a:p>
          <a:p>
            <a:r>
              <a:rPr lang="en-US" b="0" dirty="0"/>
              <a:t>lambda=[</a:t>
            </a:r>
            <a:r>
              <a:rPr lang="en-US" b="0" dirty="0" err="1"/>
              <a:t>lambdaStart:lambdaDelta:lambdaEnd</a:t>
            </a:r>
            <a:r>
              <a:rPr lang="en-US" b="0" dirty="0" smtClean="0"/>
              <a:t>]';</a:t>
            </a:r>
          </a:p>
          <a:p>
            <a:r>
              <a:rPr lang="en-US" b="0" dirty="0"/>
              <a:t>s=spectra(:,6</a:t>
            </a:r>
            <a:r>
              <a:rPr lang="en-US" b="0" dirty="0" smtClean="0"/>
              <a:t>);</a:t>
            </a:r>
          </a:p>
          <a:p>
            <a:r>
              <a:rPr lang="en-US" b="0" dirty="0" err="1" smtClean="0"/>
              <a:t>l</a:t>
            </a:r>
            <a:r>
              <a:rPr lang="en-US" b="0" dirty="0" err="1"/>
              <a:t>oglog</a:t>
            </a:r>
            <a:r>
              <a:rPr lang="en-US" b="0" dirty="0"/>
              <a:t>(</a:t>
            </a:r>
            <a:r>
              <a:rPr lang="en-US" b="0" dirty="0" err="1"/>
              <a:t>lambda,s</a:t>
            </a:r>
            <a:r>
              <a:rPr lang="en-US" b="0" dirty="0" smtClean="0"/>
              <a:t>,'.-');</a:t>
            </a:r>
          </a:p>
          <a:p>
            <a:r>
              <a:rPr lang="en-US" b="0" dirty="0" smtClean="0"/>
              <a:t>hold on</a:t>
            </a:r>
          </a:p>
          <a:p>
            <a:r>
              <a:rPr lang="en-US" b="0" dirty="0"/>
              <a:t>[</a:t>
            </a:r>
            <a:r>
              <a:rPr lang="en-US" b="0" dirty="0" err="1" smtClean="0"/>
              <a:t>sHa,idx</a:t>
            </a:r>
            <a:r>
              <a:rPr lang="en-US" b="0" dirty="0"/>
              <a:t>]=min(s</a:t>
            </a:r>
            <a:r>
              <a:rPr lang="en-US" b="0" dirty="0" smtClean="0"/>
              <a:t>);</a:t>
            </a:r>
          </a:p>
          <a:p>
            <a:r>
              <a:rPr lang="en-US" b="0" dirty="0" err="1" smtClean="0"/>
              <a:t>lambdaHa</a:t>
            </a:r>
            <a:r>
              <a:rPr lang="en-US" b="0" dirty="0" smtClean="0"/>
              <a:t>=lambda(</a:t>
            </a:r>
            <a:r>
              <a:rPr lang="en-US" b="0" dirty="0" err="1" smtClean="0"/>
              <a:t>idx</a:t>
            </a:r>
            <a:r>
              <a:rPr lang="en-US" b="0" dirty="0" smtClean="0"/>
              <a:t>);</a:t>
            </a:r>
          </a:p>
          <a:p>
            <a:r>
              <a:rPr lang="en-US" b="0" dirty="0" err="1" smtClean="0"/>
              <a:t>loglog</a:t>
            </a:r>
            <a:r>
              <a:rPr lang="en-US" b="0" dirty="0" smtClean="0"/>
              <a:t>(lambdaHa,sHa</a:t>
            </a:r>
            <a:r>
              <a:rPr lang="en-US" b="0" dirty="0"/>
              <a:t>,'rs','MarkerSize',</a:t>
            </a:r>
            <a:r>
              <a:rPr lang="en-US" b="0" dirty="0" smtClean="0"/>
              <a:t>8);</a:t>
            </a:r>
          </a:p>
          <a:p>
            <a:r>
              <a:rPr lang="en-US" b="0" dirty="0" smtClean="0"/>
              <a:t>z=(</a:t>
            </a:r>
            <a:r>
              <a:rPr lang="en-US" b="0" dirty="0" err="1"/>
              <a:t>lambdaHa</a:t>
            </a:r>
            <a:r>
              <a:rPr lang="en-US" b="0" dirty="0"/>
              <a:t>./656.28)-1</a:t>
            </a:r>
            <a:r>
              <a:rPr lang="en-US" b="0" dirty="0" smtClean="0"/>
              <a:t>;</a:t>
            </a:r>
          </a:p>
          <a:p>
            <a:r>
              <a:rPr lang="en-US" b="0" dirty="0" smtClean="0"/>
              <a:t>speed=3e5.*z;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7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Download &amp; Installation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latin typeface="+mn-lt"/>
              </a:rPr>
              <a:t>OnRamp</a:t>
            </a:r>
            <a:r>
              <a:rPr lang="en-US" sz="3200" dirty="0" smtClean="0">
                <a:latin typeface="+mn-lt"/>
              </a:rPr>
              <a:t> Review (In MATLAB)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Examples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Spectral Shifts of Stars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Plotting a 3D cone surface</a:t>
            </a: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Exploring MATLAB Packages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Image Processing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Instrument Control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Optimization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Stats and Machine Learning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Symbolic Math</a:t>
            </a:r>
          </a:p>
        </p:txBody>
      </p:sp>
    </p:spTree>
    <p:extLst>
      <p:ext uri="{BB962C8B-B14F-4D97-AF65-F5344CB8AC3E}">
        <p14:creationId xmlns:p14="http://schemas.microsoft.com/office/powerpoint/2010/main" val="27088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36790"/>
            <a:ext cx="88392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Office Hour: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Ge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 Tue &amp; Fri 3-4 @ CBIS 3209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|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wangg6@rpi.edu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Kathleen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Mon 4-5 &amp; Thurs 4-5 @ JEC 7045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|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chens18@rpi.edu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Plotting a 3D cone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256135"/>
            <a:ext cx="71374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Plot a 3D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= [0 1 0];</a:t>
            </a:r>
          </a:p>
          <a:p>
            <a:r>
              <a:rPr lang="en-US" dirty="0" smtClean="0"/>
              <a:t>[X,Y,Z] = cylinder(t);</a:t>
            </a:r>
          </a:p>
          <a:p>
            <a:r>
              <a:rPr lang="en-US" dirty="0" smtClean="0"/>
              <a:t>surf(X,Y,Z);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782887"/>
            <a:ext cx="6629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068894"/>
            <a:ext cx="802957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Download &amp; Installation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latin typeface="+mn-lt"/>
              </a:rPr>
              <a:t>OnRamp</a:t>
            </a:r>
            <a:r>
              <a:rPr lang="en-US" sz="3200" dirty="0" smtClean="0">
                <a:latin typeface="+mn-lt"/>
              </a:rPr>
              <a:t> Review (In MATLAB)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Examples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Spectral Shifts of Stars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Plotting a 3D cone surface</a:t>
            </a:r>
          </a:p>
          <a:p>
            <a:pPr marL="457200" lvl="2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Exploring MATLAB Packages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Image Processing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Instrument Control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Optimization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Stats and Machine Learning</a:t>
            </a:r>
          </a:p>
          <a:p>
            <a:pPr marL="9144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Symbolic Math</a:t>
            </a:r>
          </a:p>
          <a:p>
            <a:pPr marL="457200" lvl="3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3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90" t="25434" r="31295" b="23955"/>
          <a:stretch/>
        </p:blipFill>
        <p:spPr>
          <a:xfrm>
            <a:off x="948267" y="3920070"/>
            <a:ext cx="5393266" cy="292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87" t="8130" r="11885" b="5471"/>
          <a:stretch/>
        </p:blipFill>
        <p:spPr>
          <a:xfrm>
            <a:off x="961024" y="990600"/>
            <a:ext cx="7221952" cy="5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Control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22" t="7154" r="10431" b="17328"/>
          <a:stretch/>
        </p:blipFill>
        <p:spPr>
          <a:xfrm>
            <a:off x="381847" y="1303020"/>
            <a:ext cx="838030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30" t="21957" r="31306" b="30151"/>
          <a:stretch/>
        </p:blipFill>
        <p:spPr>
          <a:xfrm>
            <a:off x="855133" y="4123261"/>
            <a:ext cx="5604933" cy="254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03" t="8706" r="12613" b="8599"/>
          <a:stretch/>
        </p:blipFill>
        <p:spPr>
          <a:xfrm>
            <a:off x="873070" y="997368"/>
            <a:ext cx="7397859" cy="45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67" t="26914" r="31296" b="24691"/>
          <a:stretch/>
        </p:blipFill>
        <p:spPr>
          <a:xfrm>
            <a:off x="1117601" y="4047063"/>
            <a:ext cx="5173134" cy="2523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and Machine Learning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40" t="7155" r="12322" b="5431"/>
          <a:stretch/>
        </p:blipFill>
        <p:spPr>
          <a:xfrm>
            <a:off x="1125881" y="1069339"/>
            <a:ext cx="6892237" cy="44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3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59" t="23094" r="31574" b="26536"/>
          <a:stretch/>
        </p:blipFill>
        <p:spPr>
          <a:xfrm>
            <a:off x="984390" y="4224864"/>
            <a:ext cx="5357143" cy="2590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131"/>
            <a:ext cx="8839200" cy="838200"/>
          </a:xfrm>
        </p:spPr>
        <p:txBody>
          <a:bodyPr/>
          <a:lstStyle/>
          <a:p>
            <a:r>
              <a:rPr lang="en-US" dirty="0" smtClean="0"/>
              <a:t>Symbolic Math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03" t="7931" r="11885" b="4655"/>
          <a:stretch/>
        </p:blipFill>
        <p:spPr>
          <a:xfrm>
            <a:off x="942054" y="787398"/>
            <a:ext cx="7259892" cy="46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&amp;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F1 – while cursor in or after a built-in command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Command &gt;&gt; help </a:t>
            </a:r>
            <a:r>
              <a:rPr lang="en-US" sz="2400" i="1" dirty="0" smtClean="0"/>
              <a:t>topic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://www.mathworks.com/support/?</a:t>
            </a:r>
            <a:r>
              <a:rPr lang="en-US" sz="2400" dirty="0" smtClean="0">
                <a:hlinkClick r:id="rId2"/>
              </a:rPr>
              <a:t>s_tid=gn_supp</a:t>
            </a:r>
            <a:endParaRPr lang="en-US" sz="24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https://www.google.com</a:t>
            </a:r>
            <a:endParaRPr lang="en-US" sz="24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stackoverflow.com/questions/tagged/matlab</a:t>
            </a:r>
            <a:endParaRPr lang="en-US" sz="24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http://www.mathworks.com/matlabcentral/fileexchange/?</a:t>
            </a:r>
            <a:r>
              <a:rPr lang="en-US" sz="2400" dirty="0" smtClean="0">
                <a:hlinkClick r:id="rId5"/>
              </a:rPr>
              <a:t>s_tid=gn_mlc_fx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74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RPI</a:t>
            </a:r>
            <a:r>
              <a:rPr lang="en-US" dirty="0" smtClean="0">
                <a:latin typeface="+mn-lt"/>
              </a:rPr>
              <a:t>-Formula for Effective Learning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307868"/>
            <a:ext cx="7711440" cy="4594167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review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Old Videos/PPTs, Text Books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n-class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Classroom, Office Hours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eview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Read Book Chapters Thoroughly</a:t>
            </a:r>
          </a:p>
          <a:p>
            <a:pPr>
              <a:buClrTx/>
            </a:pPr>
            <a:r>
              <a:rPr lang="en-US" b="0" dirty="0" smtClean="0">
                <a:solidFill>
                  <a:schemeClr val="tx1"/>
                </a:solidFill>
              </a:rPr>
              <a:t>	Discuss with Fellow Students, TA, &amp; Ge</a:t>
            </a:r>
          </a:p>
          <a:p>
            <a:pPr>
              <a:buClrTx/>
            </a:pPr>
            <a:r>
              <a:rPr lang="en-US" b="0" dirty="0" smtClean="0">
                <a:solidFill>
                  <a:schemeClr val="tx1"/>
                </a:solidFill>
              </a:rPr>
              <a:t>	Do Homework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Search </a:t>
            </a:r>
            <a:r>
              <a:rPr lang="en-US" b="0" dirty="0">
                <a:solidFill>
                  <a:schemeClr val="tx1"/>
                </a:solidFill>
              </a:rPr>
              <a:t>on Google for More Info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Digital Properties from Spring’17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3773" y="1571515"/>
            <a:ext cx="3290043" cy="143555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Class Videos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Professionally Recorded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844526" y="1571514"/>
            <a:ext cx="3781193" cy="15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PPTs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Available with Videos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23773" y="3802236"/>
            <a:ext cx="3290043" cy="15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Textbook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Available in PDF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844527" y="3802236"/>
            <a:ext cx="3892163" cy="23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Same or Very similar</a:t>
            </a:r>
          </a:p>
        </p:txBody>
      </p:sp>
    </p:spTree>
    <p:extLst>
      <p:ext uri="{BB962C8B-B14F-4D97-AF65-F5344CB8AC3E}">
        <p14:creationId xmlns:p14="http://schemas.microsoft.com/office/powerpoint/2010/main" val="7810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S17 Videos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50472" cy="50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MatLab Issue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186"/>
            <a:ext cx="8839200" cy="4419600"/>
          </a:xfrm>
        </p:spPr>
        <p:txBody>
          <a:bodyPr/>
          <a:lstStyle/>
          <a:p>
            <a:r>
              <a:rPr lang="en-US" sz="2400" dirty="0"/>
              <a:t>Professor Wang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 smtClean="0"/>
              <a:t>Hello I </a:t>
            </a:r>
            <a:r>
              <a:rPr lang="en-US" sz="2400" dirty="0"/>
              <a:t>am enrolled in your </a:t>
            </a:r>
            <a:r>
              <a:rPr lang="en-US" sz="2400" dirty="0" smtClean="0"/>
              <a:t>class. I </a:t>
            </a:r>
            <a:r>
              <a:rPr lang="en-US" sz="2400" dirty="0"/>
              <a:t>am concerned about an issue pertaining to MatLab. For the past four days </a:t>
            </a:r>
            <a:r>
              <a:rPr lang="en-US" sz="2400" dirty="0" smtClean="0"/>
              <a:t>I </a:t>
            </a:r>
            <a:r>
              <a:rPr lang="en-US" sz="2400" dirty="0"/>
              <a:t>have been unable to </a:t>
            </a:r>
            <a:r>
              <a:rPr lang="en-US" sz="2400" dirty="0" smtClean="0"/>
              <a:t>install </a:t>
            </a:r>
            <a:r>
              <a:rPr lang="en-US" sz="2400" dirty="0"/>
              <a:t>MatLab because I cannot get through </a:t>
            </a:r>
            <a:r>
              <a:rPr lang="en-US" sz="2400" dirty="0" smtClean="0"/>
              <a:t>CAS. This </a:t>
            </a:r>
            <a:r>
              <a:rPr lang="en-US" sz="2400" dirty="0"/>
              <a:t>problem is occurring with other RPI students as well. </a:t>
            </a:r>
            <a:r>
              <a:rPr lang="en-US" sz="2400" dirty="0" smtClean="0"/>
              <a:t>I </a:t>
            </a:r>
            <a:r>
              <a:rPr lang="en-US" sz="2400" dirty="0"/>
              <a:t>will be going to the help center </a:t>
            </a:r>
            <a:r>
              <a:rPr lang="en-US" sz="2400" dirty="0" smtClean="0"/>
              <a:t>to get </a:t>
            </a:r>
            <a:r>
              <a:rPr lang="en-US" sz="2400" dirty="0"/>
              <a:t>MatLab installed in my computer as soon as possible. </a:t>
            </a:r>
            <a:r>
              <a:rPr lang="en-US" sz="2400" dirty="0" smtClean="0"/>
              <a:t>If </a:t>
            </a:r>
            <a:r>
              <a:rPr lang="en-US" sz="2400" dirty="0"/>
              <a:t>there is anything more I can do </a:t>
            </a:r>
            <a:r>
              <a:rPr lang="en-US" sz="2400" dirty="0" smtClean="0"/>
              <a:t>please </a:t>
            </a:r>
            <a:r>
              <a:rPr lang="en-US" sz="2400" dirty="0"/>
              <a:t>let me know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-XYZ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97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Where There's </a:t>
            </a:r>
            <a:r>
              <a:rPr lang="en-US" sz="4000" dirty="0"/>
              <a:t>a </a:t>
            </a:r>
            <a:r>
              <a:rPr lang="en-US" sz="4000" dirty="0" smtClean="0"/>
              <a:t>Will…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3" y="1268902"/>
            <a:ext cx="8442614" cy="47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Octave: MatLab in Disguise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2" y="1454728"/>
            <a:ext cx="8615795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Ge’s Book Part 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" y="1198929"/>
            <a:ext cx="9127998" cy="53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95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618</Words>
  <Application>Microsoft Office PowerPoint</Application>
  <PresentationFormat>On-screen Show (4:3)</PresentationFormat>
  <Paragraphs>214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Times</vt:lpstr>
      <vt:lpstr>Blank Presentation</vt:lpstr>
      <vt:lpstr>Office Theme</vt:lpstr>
      <vt:lpstr>PowerPoint Presentation</vt:lpstr>
      <vt:lpstr>BB Schedule for S18</vt:lpstr>
      <vt:lpstr>RPI-Formula for Effective Learning</vt:lpstr>
      <vt:lpstr>Digital Properties from Spring’17</vt:lpstr>
      <vt:lpstr>S17 Videos</vt:lpstr>
      <vt:lpstr>MatLab Issue</vt:lpstr>
      <vt:lpstr>Where There's a Will…</vt:lpstr>
      <vt:lpstr>Octave: MatLab in Disguise</vt:lpstr>
      <vt:lpstr>Ge’s Book Part I</vt:lpstr>
      <vt:lpstr>PowerPoint Presentation</vt:lpstr>
      <vt:lpstr>PowerPoint Presentation</vt:lpstr>
      <vt:lpstr>Outline</vt:lpstr>
      <vt:lpstr>Download &amp; Installation</vt:lpstr>
      <vt:lpstr>Outline</vt:lpstr>
      <vt:lpstr>OnRamp Review and Demo</vt:lpstr>
      <vt:lpstr>Outline</vt:lpstr>
      <vt:lpstr>Example: Stellar Motion</vt:lpstr>
      <vt:lpstr>Answer: Stellar Motion</vt:lpstr>
      <vt:lpstr>Outline</vt:lpstr>
      <vt:lpstr>Example: Plotting a 3D cone</vt:lpstr>
      <vt:lpstr>Answer: Plot a 3D Cone</vt:lpstr>
      <vt:lpstr>Outline</vt:lpstr>
      <vt:lpstr>Image Processing Toolbox</vt:lpstr>
      <vt:lpstr>Instrument Control Toolbox</vt:lpstr>
      <vt:lpstr>Optimization Toolbox</vt:lpstr>
      <vt:lpstr>Statistics and Machine Learning Toolbox</vt:lpstr>
      <vt:lpstr>Symbolic Math Toolbox</vt:lpstr>
      <vt:lpstr>Help &amp; Documentation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2051</cp:revision>
  <cp:lastPrinted>2012-03-08T21:40:16Z</cp:lastPrinted>
  <dcterms:created xsi:type="dcterms:W3CDTF">2006-10-23T16:36:06Z</dcterms:created>
  <dcterms:modified xsi:type="dcterms:W3CDTF">2018-01-23T16:22:40Z</dcterms:modified>
</cp:coreProperties>
</file>